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910b13c7e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910b13c7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932c613e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932c613e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92d4c74b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92d4c74b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910b13c7e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910b13c7e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910b13c7e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910b13c7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932c613e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932c613e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92d4c74b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92d4c74b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910b13c7e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910b13c7e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932c613e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932c613e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92d4c74b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92d4c74b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8b7e9f5d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8b7e9f5d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910b13c7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910b13c7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932c613e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932c613e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92d4c74b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92d4c74b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910b13c7e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910b13c7e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932c613e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932c613e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92d4c74b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92d4c74b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910b13c7e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910b13c7e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92d4c74b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92d4c74b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910b13c7e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910b13c7e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910b13c7e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910b13c7e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92d4c74b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92d4c74b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910b13c7e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910b13c7e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910b13c7e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910b13c7e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932c613e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932c613e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92d4c74b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92d4c74b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910b13c7e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910b13c7e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910b13c7e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910b13c7e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932c613e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932c613e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910b13c7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910b13c7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92d4c74b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92d4c74b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910b13c7e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910b13c7e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910b13c7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910b13c7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932c613e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932c613e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92d4c74b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92d4c74b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910b13c7e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910b13c7e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92d4c74b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92d4c74b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910b13c7e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910b13c7e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932c613e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932c613e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92d4c74b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92d4c74b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910b13c7e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910b13c7e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932c613e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8932c613e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92d4c74b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92d4c74b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92d4c74b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92d4c74b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8910b13c7e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8910b13c7e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92d4c74b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92d4c74b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910b13c7e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910b13c7e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910b13c7e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8910b13c7e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8910b13c7e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8910b13c7e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910b13c7e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910b13c7e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910b13c7e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910b13c7e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92d4c74b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892d4c74b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910b13c7e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8910b13c7e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910b13c7e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8910b13c7e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910b13c7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910b13c7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910b13c7e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910b13c7e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910b13c7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910b13c7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892d4c74b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892d4c74b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92d4c74b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892d4c74b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910b13c7e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910b13c7e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910b13c7e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8910b13c7e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8910b13c7e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8910b13c7e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8910b13c7e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8910b13c7e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8910b13c7e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8910b13c7e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8910b13c7e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8910b13c7e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932c613e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932c613e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92d4c74b2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892d4c74b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8910b13c7e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8910b13c7e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910b13c7e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8910b13c7e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8910b13c7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8910b13c7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8910b13c7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8910b13c7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910b13c7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8910b13c7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8910b13c7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8910b13c7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92d4c74b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92d4c74b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910b13c7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910b13c7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343275" y="33575"/>
            <a:ext cx="711000" cy="629100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2"/>
          <p:cNvSpPr/>
          <p:nvPr/>
        </p:nvSpPr>
        <p:spPr>
          <a:xfrm>
            <a:off x="8353875" y="69025"/>
            <a:ext cx="655800" cy="655800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32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8316750" y="41425"/>
            <a:ext cx="787200" cy="690300"/>
          </a:xfrm>
          <a:prstGeom prst="rect">
            <a:avLst/>
          </a:prstGeom>
          <a:solidFill>
            <a:srgbClr val="2125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rgbClr val="21252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67514" t="0"/>
          <a:stretch/>
        </p:blipFill>
        <p:spPr>
          <a:xfrm>
            <a:off x="8334725" y="90250"/>
            <a:ext cx="702649" cy="5768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www.hackthebox.eu/images/logo600.png" TargetMode="External"/><Relationship Id="rId4" Type="http://schemas.openxmlformats.org/officeDocument/2006/relationships/hyperlink" Target="https://github.com/noraj/Umbraco-RCE" TargetMode="External"/><Relationship Id="rId5" Type="http://schemas.openxmlformats.org/officeDocument/2006/relationships/hyperlink" Target="https://gist.github.com/egre55/c058744a4240af6515eb32b2d33fbed3" TargetMode="External"/><Relationship Id="rId6" Type="http://schemas.openxmlformats.org/officeDocument/2006/relationships/hyperlink" Target="https://github.com/PowerShellEmpire/PowerTools/blob/master/PowerUp/PowerUp.ps1" TargetMode="External"/><Relationship Id="rId7" Type="http://schemas.openxmlformats.org/officeDocument/2006/relationships/hyperlink" Target="https://medium.com/bugbountywriteup/hackthebox-querier-write-up-1766453dbf76" TargetMode="External"/><Relationship Id="rId8" Type="http://schemas.openxmlformats.org/officeDocument/2006/relationships/hyperlink" Target="https://medium.com/@sinfulz/hackthebox-re-walkthrough-2383367a01f4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 the Box: Remote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Herold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1275" y="4494500"/>
            <a:ext cx="2163000" cy="5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9663" y="3626725"/>
            <a:ext cx="2864675" cy="7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26" y="0"/>
            <a:ext cx="856133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FTP</a:t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FTP - File Transfer Protocol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Checking anonymous login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Attempting to upload test file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12" y="0"/>
            <a:ext cx="85613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13" y="0"/>
            <a:ext cx="856136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142" name="Google Shape;14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attack surface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File upload pages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Hidden directories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Login pages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Dirbuster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50" y="17263"/>
            <a:ext cx="8503875" cy="510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Gobuster</a:t>
            </a:r>
            <a:endParaRPr/>
          </a:p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Command line version of dirbuster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Flags: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Busting directory: dir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URL: -u 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Wordlist: -w &lt;common directory list&gt;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Outfile: -o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SMB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E2125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32832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Windows Box</a:t>
            </a:r>
            <a:endParaRPr/>
          </a:p>
          <a:p>
            <a:pPr indent="-3429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Medium Difficulty</a:t>
            </a:r>
            <a:endParaRPr/>
          </a:p>
          <a:p>
            <a:pPr indent="-34290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EU Dedicated 30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59538"/>
            <a:ext cx="3766449" cy="26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13" y="0"/>
            <a:ext cx="856136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SMB Login</a:t>
            </a:r>
            <a:endParaRPr/>
          </a:p>
        </p:txBody>
      </p:sp>
      <p:sp>
        <p:nvSpPr>
          <p:cNvPr id="174" name="Google Shape;17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SMB: Server Message Block 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Communicates using</a:t>
            </a:r>
            <a:r>
              <a:rPr lang="en"/>
              <a:t> RPC: Remote Procedure Call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Anonymous login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Enumerate Users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 Files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NFS Share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25" y="0"/>
            <a:ext cx="85613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NFS Share</a:t>
            </a:r>
            <a:endParaRPr/>
          </a:p>
        </p:txBody>
      </p:sp>
      <p:sp>
        <p:nvSpPr>
          <p:cNvPr id="190" name="Google Shape;19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NFS: Network File System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password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Flag: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 Exports: -e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Dirbuster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13" y="0"/>
            <a:ext cx="856136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Umbraco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13" y="0"/>
            <a:ext cx="856136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00" y="20725"/>
            <a:ext cx="8492384" cy="51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Curl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Echo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Gobuster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Grep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Kali Linux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Mount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NetCat</a:t>
            </a:r>
            <a:endParaRPr/>
          </a:p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PowerUp.ps1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Python Http Server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Reverse PowerShell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Showmount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Strings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Umbraco RCE Exploit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13" y="0"/>
            <a:ext cx="856136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13" y="0"/>
            <a:ext cx="856136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Umbraco</a:t>
            </a:r>
            <a:endParaRPr/>
          </a:p>
        </p:txBody>
      </p:sp>
      <p:sp>
        <p:nvSpPr>
          <p:cNvPr id="231" name="Google Shape;23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lang="en"/>
              <a:t>ontent management system platform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Remote code execution vulnerability on this version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Page redirects from /install/ to /umbraco/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Umbraco Passwords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13" y="0"/>
            <a:ext cx="856136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13" y="0"/>
            <a:ext cx="856136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Umbraco Passwords</a:t>
            </a:r>
            <a:endParaRPr/>
          </a:p>
        </p:txBody>
      </p:sp>
      <p:sp>
        <p:nvSpPr>
          <p:cNvPr id="252" name="Google Shape;25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Stored in .sdf database file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Strings is used to print text strings that are found in binary files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Hashed with SHA1 algorithm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Foothold</a:t>
            </a:r>
            <a:endParaRPr/>
          </a:p>
        </p:txBody>
      </p:sp>
      <p:pic>
        <p:nvPicPr>
          <p:cNvPr id="258" name="Google Shape;258;p49"/>
          <p:cNvPicPr preferRelativeResize="0"/>
          <p:nvPr/>
        </p:nvPicPr>
        <p:blipFill rotWithShape="1">
          <a:blip r:embed="rId3">
            <a:alphaModFix/>
          </a:blip>
          <a:srcRect b="-139849" l="-19539" r="108279" t="139849"/>
          <a:stretch/>
        </p:blipFill>
        <p:spPr>
          <a:xfrm>
            <a:off x="938783" y="3311250"/>
            <a:ext cx="835550" cy="1752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49"/>
          <p:cNvGrpSpPr/>
          <p:nvPr/>
        </p:nvGrpSpPr>
        <p:grpSpPr>
          <a:xfrm>
            <a:off x="8" y="3158850"/>
            <a:ext cx="8206351" cy="1752605"/>
            <a:chOff x="8" y="3158850"/>
            <a:chExt cx="8206351" cy="1752605"/>
          </a:xfrm>
        </p:grpSpPr>
        <p:pic>
          <p:nvPicPr>
            <p:cNvPr id="260" name="Google Shape;260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384" y="3158850"/>
              <a:ext cx="7419975" cy="175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49"/>
            <p:cNvPicPr preferRelativeResize="0"/>
            <p:nvPr/>
          </p:nvPicPr>
          <p:blipFill rotWithShape="1">
            <a:blip r:embed="rId3">
              <a:alphaModFix/>
            </a:blip>
            <a:srcRect b="0" l="0" r="88273" t="0"/>
            <a:stretch/>
          </p:blipFill>
          <p:spPr>
            <a:xfrm>
              <a:off x="8" y="3158855"/>
              <a:ext cx="870075" cy="1752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The Ripper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13" y="0"/>
            <a:ext cx="856136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Enumeration</a:t>
            </a:r>
            <a:endParaRPr/>
          </a:p>
        </p:txBody>
      </p:sp>
      <p:grpSp>
        <p:nvGrpSpPr>
          <p:cNvPr id="82" name="Google Shape;82;p16"/>
          <p:cNvGrpSpPr/>
          <p:nvPr/>
        </p:nvGrpSpPr>
        <p:grpSpPr>
          <a:xfrm>
            <a:off x="0" y="3154680"/>
            <a:ext cx="8358175" cy="1838338"/>
            <a:chOff x="0" y="2925463"/>
            <a:chExt cx="8358175" cy="1838338"/>
          </a:xfrm>
        </p:grpSpPr>
        <p:pic>
          <p:nvPicPr>
            <p:cNvPr id="83" name="Google Shape;8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5800" y="2925463"/>
              <a:ext cx="7572375" cy="183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6"/>
            <p:cNvPicPr preferRelativeResize="0"/>
            <p:nvPr/>
          </p:nvPicPr>
          <p:blipFill rotWithShape="1">
            <a:blip r:embed="rId3">
              <a:alphaModFix/>
            </a:blip>
            <a:srcRect b="0" l="0" r="87408" t="0"/>
            <a:stretch/>
          </p:blipFill>
          <p:spPr>
            <a:xfrm>
              <a:off x="0" y="2925475"/>
              <a:ext cx="953499" cy="1838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Cracking Hashes</a:t>
            </a:r>
            <a:endParaRPr/>
          </a:p>
        </p:txBody>
      </p:sp>
      <p:sp>
        <p:nvSpPr>
          <p:cNvPr id="277" name="Google Shape;277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John The Ripper is used to crack passwords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RockYou</a:t>
            </a:r>
            <a:r>
              <a:rPr lang="en"/>
              <a:t> wordlist - massive wordlist of the most common passwords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Raw SHA1 Format  - suggested by John The Ripper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Hashes.txt  - where the hash is stored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Umbraco Exploit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13" y="0"/>
            <a:ext cx="856136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Server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13" y="0"/>
            <a:ext cx="856136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HTTP Server</a:t>
            </a:r>
            <a:endParaRPr/>
          </a:p>
        </p:txBody>
      </p:sp>
      <p:sp>
        <p:nvSpPr>
          <p:cNvPr id="303" name="Google Shape;303;p57"/>
          <p:cNvSpPr txBox="1"/>
          <p:nvPr>
            <p:ph idx="1" type="body"/>
          </p:nvPr>
        </p:nvSpPr>
        <p:spPr>
          <a:xfrm>
            <a:off x="311700" y="1445200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has built-in webserver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Runs over port 8000 by default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Binds to Machine’s ip address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download files remotely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Flag: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Run library module as script: -m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Umbraco Exploit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13" y="0"/>
            <a:ext cx="856136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Umbraco Exploit (From Github)</a:t>
            </a:r>
            <a:endParaRPr/>
          </a:p>
        </p:txBody>
      </p:sp>
      <p:sp>
        <p:nvSpPr>
          <p:cNvPr id="319" name="Google Shape;319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6564"/>
            <a:ext cx="9144002" cy="270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HTTP Server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NMAP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13" y="0"/>
            <a:ext cx="856136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Shell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13" y="0"/>
            <a:ext cx="856136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13" y="0"/>
            <a:ext cx="856136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13" y="0"/>
            <a:ext cx="856136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63" y="17263"/>
            <a:ext cx="8503875" cy="510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6" y="13813"/>
            <a:ext cx="8515350" cy="511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Flag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13" y="0"/>
            <a:ext cx="856136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00" y="0"/>
            <a:ext cx="856139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32B36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13" y="0"/>
            <a:ext cx="856136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13" y="0"/>
            <a:ext cx="856136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Privilege Escalation</a:t>
            </a:r>
            <a:endParaRPr/>
          </a:p>
        </p:txBody>
      </p:sp>
      <p:grpSp>
        <p:nvGrpSpPr>
          <p:cNvPr id="386" name="Google Shape;386;p73"/>
          <p:cNvGrpSpPr/>
          <p:nvPr/>
        </p:nvGrpSpPr>
        <p:grpSpPr>
          <a:xfrm>
            <a:off x="8" y="3154680"/>
            <a:ext cx="8059256" cy="1846050"/>
            <a:chOff x="8" y="3154680"/>
            <a:chExt cx="8059256" cy="1846050"/>
          </a:xfrm>
        </p:grpSpPr>
        <p:pic>
          <p:nvPicPr>
            <p:cNvPr id="387" name="Google Shape;387;p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384" y="3154680"/>
              <a:ext cx="7272880" cy="184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73"/>
            <p:cNvPicPr preferRelativeResize="0"/>
            <p:nvPr/>
          </p:nvPicPr>
          <p:blipFill rotWithShape="1">
            <a:blip r:embed="rId3">
              <a:alphaModFix/>
            </a:blip>
            <a:srcRect b="0" l="0" r="87751" t="0"/>
            <a:stretch/>
          </p:blipFill>
          <p:spPr>
            <a:xfrm>
              <a:off x="8" y="3154680"/>
              <a:ext cx="890800" cy="1846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type="title"/>
          </p:nvPr>
        </p:nvSpPr>
        <p:spPr>
          <a:xfrm>
            <a:off x="311700" y="555600"/>
            <a:ext cx="5094300" cy="7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Retired Boxes That Helped</a:t>
            </a:r>
            <a:endParaRPr/>
          </a:p>
        </p:txBody>
      </p:sp>
      <p:grpSp>
        <p:nvGrpSpPr>
          <p:cNvPr id="394" name="Google Shape;394;p74"/>
          <p:cNvGrpSpPr/>
          <p:nvPr/>
        </p:nvGrpSpPr>
        <p:grpSpPr>
          <a:xfrm>
            <a:off x="404550" y="2074700"/>
            <a:ext cx="8334901" cy="2305050"/>
            <a:chOff x="311700" y="2262900"/>
            <a:chExt cx="8334901" cy="2305050"/>
          </a:xfrm>
        </p:grpSpPr>
        <p:pic>
          <p:nvPicPr>
            <p:cNvPr id="395" name="Google Shape;395;p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2262900"/>
              <a:ext cx="4133850" cy="2305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74"/>
            <p:cNvPicPr preferRelativeResize="0"/>
            <p:nvPr/>
          </p:nvPicPr>
          <p:blipFill rotWithShape="1">
            <a:blip r:embed="rId4">
              <a:alphaModFix/>
            </a:blip>
            <a:srcRect b="5790" l="0" r="0" t="4297"/>
            <a:stretch/>
          </p:blipFill>
          <p:spPr>
            <a:xfrm>
              <a:off x="4616375" y="2262900"/>
              <a:ext cx="4030226" cy="2305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PowerUp Tool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13" y="0"/>
            <a:ext cx="856136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25" y="0"/>
            <a:ext cx="856136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13" y="0"/>
            <a:ext cx="856136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26" y="0"/>
            <a:ext cx="85613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26" y="0"/>
            <a:ext cx="856133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13" y="0"/>
            <a:ext cx="856136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NMAP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Enumerates Open Ports on a Machine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Flags: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Runs most common scripts: -sC 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Shows service version: -sV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Writes to file: -oA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8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Shell - Privilege </a:t>
            </a:r>
            <a:r>
              <a:rPr lang="en"/>
              <a:t>Escalation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13" y="0"/>
            <a:ext cx="856136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26" y="0"/>
            <a:ext cx="856133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Notes</a:t>
            </a:r>
            <a:endParaRPr/>
          </a:p>
        </p:txBody>
      </p:sp>
      <p:sp>
        <p:nvSpPr>
          <p:cNvPr id="452" name="Google Shape;452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Additional Exploits: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Metasploit Module for Umbraco RCE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Unattend.xml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 Learned: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Finding passwords in a haystack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powershell and Windows files / file structure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Defensive</a:t>
            </a:r>
            <a:endParaRPr/>
          </a:p>
        </p:txBody>
      </p:sp>
      <p:sp>
        <p:nvSpPr>
          <p:cNvPr id="458" name="Google Shape;458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Strong Passwords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Creating NFS shares with passwords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Keeping on Top of Updates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464" name="Google Shape;464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HTB Lab and Images -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https://www.hackthebox.eu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Umbraco Exploit - </a:t>
            </a:r>
            <a:r>
              <a:rPr lang="en" sz="1500" u="sng">
                <a:solidFill>
                  <a:schemeClr val="hlink"/>
                </a:solidFill>
                <a:hlinkClick r:id="rId4"/>
              </a:rPr>
              <a:t>https://github.com/noraj/Umbraco-RCE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PS Reverseshell - </a:t>
            </a:r>
            <a:r>
              <a:rPr lang="en" sz="1500" u="sng">
                <a:solidFill>
                  <a:schemeClr val="hlink"/>
                </a:solidFill>
                <a:hlinkClick r:id="rId5"/>
              </a:rPr>
              <a:t>https://gist.github.com/egre55/c058744a4240af6515eb32b2d33fbed3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PowerUp - </a:t>
            </a:r>
            <a:r>
              <a:rPr lang="en" sz="1500" u="sng">
                <a:solidFill>
                  <a:schemeClr val="hlink"/>
                </a:solidFill>
                <a:hlinkClick r:id="rId6"/>
              </a:rPr>
              <a:t>https://github.com/PowerShellEmpire/PowerTools/blob/master/PowerUp/PowerUp.ps1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Querier - </a:t>
            </a:r>
            <a:r>
              <a:rPr lang="en" sz="1500" u="sng">
                <a:solidFill>
                  <a:schemeClr val="hlink"/>
                </a:solidFill>
                <a:hlinkClick r:id="rId7"/>
              </a:rPr>
              <a:t>https://medium.com/bugbountywriteup/hackthebox-querier-write-up-1766453dbf76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RE - </a:t>
            </a:r>
            <a:r>
              <a:rPr lang="en" sz="1500" u="sng">
                <a:solidFill>
                  <a:schemeClr val="hlink"/>
                </a:solidFill>
                <a:hlinkClick r:id="rId8"/>
              </a:rPr>
              <a:t>https://medium.com/@sinfulz/hackthebox-re-walkthrough-2383367a01f4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Questions???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FTP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26" y="0"/>
            <a:ext cx="856133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